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9" r:id="rId5"/>
    <p:sldId id="280" r:id="rId6"/>
    <p:sldId id="286" r:id="rId7"/>
    <p:sldId id="281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72FCEA-1CCE-4A7D-B54C-3D29EA8CD13F}" v="4" dt="2025-05-19T06:22:20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7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bpatel1532008@gmail.com" userId="228b0b6933b9ee4b" providerId="LiveId" clId="{EC72FCEA-1CCE-4A7D-B54C-3D29EA8CD13F}"/>
    <pc:docChg chg="undo custSel delSld modSld sldOrd modMainMaster">
      <pc:chgData name="kavyabpatel1532008@gmail.com" userId="228b0b6933b9ee4b" providerId="LiveId" clId="{EC72FCEA-1CCE-4A7D-B54C-3D29EA8CD13F}" dt="2025-05-19T06:22:20.590" v="31"/>
      <pc:docMkLst>
        <pc:docMk/>
      </pc:docMkLst>
      <pc:sldChg chg="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2263215859" sldId="280"/>
        </pc:sldMkLst>
        <pc:spChg chg="del">
          <ac:chgData name="kavyabpatel1532008@gmail.com" userId="228b0b6933b9ee4b" providerId="LiveId" clId="{EC72FCEA-1CCE-4A7D-B54C-3D29EA8CD13F}" dt="2025-05-19T06:20:54.061" v="5" actId="478"/>
          <ac:spMkLst>
            <pc:docMk/>
            <pc:sldMk cId="2263215859" sldId="280"/>
            <ac:spMk id="9" creationId="{1191A09B-8CB4-416A-B1F9-ABC3B476DE1F}"/>
          </ac:spMkLst>
        </pc:spChg>
      </pc:sldChg>
      <pc:sldChg chg="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2824039953" sldId="281"/>
        </pc:sldMkLst>
        <pc:spChg chg="del">
          <ac:chgData name="kavyabpatel1532008@gmail.com" userId="228b0b6933b9ee4b" providerId="LiveId" clId="{EC72FCEA-1CCE-4A7D-B54C-3D29EA8CD13F}" dt="2025-05-19T06:21:08.851" v="10" actId="478"/>
          <ac:spMkLst>
            <pc:docMk/>
            <pc:sldMk cId="2824039953" sldId="281"/>
            <ac:spMk id="2" creationId="{86C91AAA-608C-B5FB-D895-D1C7A2E34AB9}"/>
          </ac:spMkLst>
        </pc:spChg>
      </pc:sldChg>
      <pc:sldChg chg="delSp modSp mod ord modTransition">
        <pc:chgData name="kavyabpatel1532008@gmail.com" userId="228b0b6933b9ee4b" providerId="LiveId" clId="{EC72FCEA-1CCE-4A7D-B54C-3D29EA8CD13F}" dt="2025-05-19T06:22:20.590" v="31"/>
        <pc:sldMkLst>
          <pc:docMk/>
          <pc:sldMk cId="1793949734" sldId="286"/>
        </pc:sldMkLst>
        <pc:spChg chg="del mod">
          <ac:chgData name="kavyabpatel1532008@gmail.com" userId="228b0b6933b9ee4b" providerId="LiveId" clId="{EC72FCEA-1CCE-4A7D-B54C-3D29EA8CD13F}" dt="2025-05-19T06:21:02.565" v="9" actId="478"/>
          <ac:spMkLst>
            <pc:docMk/>
            <pc:sldMk cId="1793949734" sldId="286"/>
            <ac:spMk id="2" creationId="{D14AEC22-6E50-C5DA-6622-CF4C07B18463}"/>
          </ac:spMkLst>
        </pc:spChg>
      </pc:sldChg>
      <pc:sldChg chg="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1093556016" sldId="289"/>
        </pc:sldMkLst>
        <pc:spChg chg="del">
          <ac:chgData name="kavyabpatel1532008@gmail.com" userId="228b0b6933b9ee4b" providerId="LiveId" clId="{EC72FCEA-1CCE-4A7D-B54C-3D29EA8CD13F}" dt="2025-05-19T06:20:49.012" v="4" actId="478"/>
          <ac:spMkLst>
            <pc:docMk/>
            <pc:sldMk cId="1093556016" sldId="289"/>
            <ac:spMk id="29" creationId="{F6B3195A-F115-BDFA-C345-08836AD2A1EB}"/>
          </ac:spMkLst>
        </pc:spChg>
      </pc:sldChg>
      <pc:sldChg chg="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1489728907" sldId="295"/>
        </pc:sldMkLst>
        <pc:spChg chg="del">
          <ac:chgData name="kavyabpatel1532008@gmail.com" userId="228b0b6933b9ee4b" providerId="LiveId" clId="{EC72FCEA-1CCE-4A7D-B54C-3D29EA8CD13F}" dt="2025-05-19T06:21:46.432" v="28" actId="478"/>
          <ac:spMkLst>
            <pc:docMk/>
            <pc:sldMk cId="1489728907" sldId="295"/>
            <ac:spMk id="3" creationId="{AEFA1E07-4A98-42A5-80C7-7135F4306248}"/>
          </ac:spMkLst>
        </pc:spChg>
        <pc:spChg chg="del">
          <ac:chgData name="kavyabpatel1532008@gmail.com" userId="228b0b6933b9ee4b" providerId="LiveId" clId="{EC72FCEA-1CCE-4A7D-B54C-3D29EA8CD13F}" dt="2025-05-19T06:21:48.579" v="29" actId="478"/>
          <ac:spMkLst>
            <pc:docMk/>
            <pc:sldMk cId="1489728907" sldId="295"/>
            <ac:spMk id="7" creationId="{EA8B42FD-C023-4644-96AC-8980751FF7A1}"/>
          </ac:spMkLst>
        </pc:spChg>
      </pc:sldChg>
      <pc:sldChg chg="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4196930768" sldId="296"/>
        </pc:sldMkLst>
        <pc:spChg chg="del">
          <ac:chgData name="kavyabpatel1532008@gmail.com" userId="228b0b6933b9ee4b" providerId="LiveId" clId="{EC72FCEA-1CCE-4A7D-B54C-3D29EA8CD13F}" dt="2025-05-19T06:21:12.301" v="11" actId="478"/>
          <ac:spMkLst>
            <pc:docMk/>
            <pc:sldMk cId="4196930768" sldId="296"/>
            <ac:spMk id="6" creationId="{0CFE1BF3-A521-4A36-C70C-00502276627E}"/>
          </ac:spMkLst>
        </pc:spChg>
      </pc:sldChg>
      <pc:sldChg chg="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1980649958" sldId="297"/>
        </pc:sldMkLst>
        <pc:spChg chg="del">
          <ac:chgData name="kavyabpatel1532008@gmail.com" userId="228b0b6933b9ee4b" providerId="LiveId" clId="{EC72FCEA-1CCE-4A7D-B54C-3D29EA8CD13F}" dt="2025-05-19T06:21:14.767" v="12" actId="478"/>
          <ac:spMkLst>
            <pc:docMk/>
            <pc:sldMk cId="1980649958" sldId="297"/>
            <ac:spMk id="3" creationId="{3AC4DF9B-6BD4-DC32-95C0-52CA2876939D}"/>
          </ac:spMkLst>
        </pc:spChg>
      </pc:sldChg>
      <pc:sldChg chg="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2011661169" sldId="298"/>
        </pc:sldMkLst>
        <pc:spChg chg="del">
          <ac:chgData name="kavyabpatel1532008@gmail.com" userId="228b0b6933b9ee4b" providerId="LiveId" clId="{EC72FCEA-1CCE-4A7D-B54C-3D29EA8CD13F}" dt="2025-05-19T06:21:16.503" v="13" actId="478"/>
          <ac:spMkLst>
            <pc:docMk/>
            <pc:sldMk cId="2011661169" sldId="298"/>
            <ac:spMk id="3" creationId="{91E4867E-EE5A-84FA-8671-15A6AB36D44B}"/>
          </ac:spMkLst>
        </pc:spChg>
      </pc:sldChg>
      <pc:sldChg chg="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3113489130" sldId="299"/>
        </pc:sldMkLst>
        <pc:spChg chg="del">
          <ac:chgData name="kavyabpatel1532008@gmail.com" userId="228b0b6933b9ee4b" providerId="LiveId" clId="{EC72FCEA-1CCE-4A7D-B54C-3D29EA8CD13F}" dt="2025-05-19T06:21:18.144" v="14" actId="478"/>
          <ac:spMkLst>
            <pc:docMk/>
            <pc:sldMk cId="3113489130" sldId="299"/>
            <ac:spMk id="5" creationId="{F0710939-3B4A-0C58-6C37-843C7B4AC0CB}"/>
          </ac:spMkLst>
        </pc:spChg>
      </pc:sldChg>
      <pc:sldChg chg="addSp 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453586082" sldId="300"/>
        </pc:sldMkLst>
        <pc:spChg chg="add del">
          <ac:chgData name="kavyabpatel1532008@gmail.com" userId="228b0b6933b9ee4b" providerId="LiveId" clId="{EC72FCEA-1CCE-4A7D-B54C-3D29EA8CD13F}" dt="2025-05-19T06:21:24.319" v="19" actId="478"/>
          <ac:spMkLst>
            <pc:docMk/>
            <pc:sldMk cId="453586082" sldId="300"/>
            <ac:spMk id="101" creationId="{4C6A2FFF-AF9F-1F9C-026B-73CB261BAAB5}"/>
          </ac:spMkLst>
        </pc:spChg>
      </pc:sldChg>
      <pc:sldChg chg="addSp delSp mod modTransition">
        <pc:chgData name="kavyabpatel1532008@gmail.com" userId="228b0b6933b9ee4b" providerId="LiveId" clId="{EC72FCEA-1CCE-4A7D-B54C-3D29EA8CD13F}" dt="2025-05-19T06:22:20.590" v="31"/>
        <pc:sldMkLst>
          <pc:docMk/>
          <pc:sldMk cId="4044351548" sldId="301"/>
        </pc:sldMkLst>
        <pc:spChg chg="add del">
          <ac:chgData name="kavyabpatel1532008@gmail.com" userId="228b0b6933b9ee4b" providerId="LiveId" clId="{EC72FCEA-1CCE-4A7D-B54C-3D29EA8CD13F}" dt="2025-05-19T06:21:32.949" v="25" actId="478"/>
          <ac:spMkLst>
            <pc:docMk/>
            <pc:sldMk cId="4044351548" sldId="301"/>
            <ac:spMk id="21" creationId="{93B23A44-09B3-A142-5E45-6D318AED1C54}"/>
          </ac:spMkLst>
        </pc:spChg>
      </pc:sldChg>
      <pc:sldChg chg="modSp mod modTransition">
        <pc:chgData name="kavyabpatel1532008@gmail.com" userId="228b0b6933b9ee4b" providerId="LiveId" clId="{EC72FCEA-1CCE-4A7D-B54C-3D29EA8CD13F}" dt="2025-05-19T06:22:20.590" v="31"/>
        <pc:sldMkLst>
          <pc:docMk/>
          <pc:sldMk cId="2826842813" sldId="302"/>
        </pc:sldMkLst>
        <pc:spChg chg="mod">
          <ac:chgData name="kavyabpatel1532008@gmail.com" userId="228b0b6933b9ee4b" providerId="LiveId" clId="{EC72FCEA-1CCE-4A7D-B54C-3D29EA8CD13F}" dt="2025-05-19T06:21:30.933" v="23" actId="1036"/>
          <ac:spMkLst>
            <pc:docMk/>
            <pc:sldMk cId="2826842813" sldId="302"/>
            <ac:spMk id="9" creationId="{E66D9B6A-A9E1-BD0A-A6DD-B2D6E0865020}"/>
          </ac:spMkLst>
        </pc:spChg>
      </pc:sldChg>
      <pc:sldChg chg="modTransition">
        <pc:chgData name="kavyabpatel1532008@gmail.com" userId="228b0b6933b9ee4b" providerId="LiveId" clId="{EC72FCEA-1CCE-4A7D-B54C-3D29EA8CD13F}" dt="2025-05-19T06:22:20.590" v="31"/>
        <pc:sldMkLst>
          <pc:docMk/>
          <pc:sldMk cId="2078212513" sldId="303"/>
        </pc:sldMkLst>
      </pc:sldChg>
      <pc:sldChg chg="delSp modSp mod modTransition">
        <pc:chgData name="kavyabpatel1532008@gmail.com" userId="228b0b6933b9ee4b" providerId="LiveId" clId="{EC72FCEA-1CCE-4A7D-B54C-3D29EA8CD13F}" dt="2025-05-19T06:22:20.590" v="31"/>
        <pc:sldMkLst>
          <pc:docMk/>
          <pc:sldMk cId="3875324719" sldId="304"/>
        </pc:sldMkLst>
        <pc:spChg chg="del mod">
          <ac:chgData name="kavyabpatel1532008@gmail.com" userId="228b0b6933b9ee4b" providerId="LiveId" clId="{EC72FCEA-1CCE-4A7D-B54C-3D29EA8CD13F}" dt="2025-05-19T06:21:43.496" v="27" actId="478"/>
          <ac:spMkLst>
            <pc:docMk/>
            <pc:sldMk cId="3875324719" sldId="304"/>
            <ac:spMk id="41" creationId="{B34A8CC9-D815-6A9B-9278-A1A161EBB885}"/>
          </ac:spMkLst>
        </pc:spChg>
      </pc:sldChg>
      <pc:sldChg chg="del modTransition">
        <pc:chgData name="kavyabpatel1532008@gmail.com" userId="228b0b6933b9ee4b" providerId="LiveId" clId="{EC72FCEA-1CCE-4A7D-B54C-3D29EA8CD13F}" dt="2025-05-19T03:36:32.424" v="3" actId="47"/>
        <pc:sldMkLst>
          <pc:docMk/>
          <pc:sldMk cId="1241015468" sldId="305"/>
        </pc:sldMkLst>
      </pc:sldChg>
      <pc:sldChg chg="del modTransition">
        <pc:chgData name="kavyabpatel1532008@gmail.com" userId="228b0b6933b9ee4b" providerId="LiveId" clId="{EC72FCEA-1CCE-4A7D-B54C-3D29EA8CD13F}" dt="2025-05-19T03:36:32.424" v="3" actId="47"/>
        <pc:sldMkLst>
          <pc:docMk/>
          <pc:sldMk cId="457918092" sldId="306"/>
        </pc:sldMkLst>
      </pc:sldChg>
      <pc:sldChg chg="del modTransition">
        <pc:chgData name="kavyabpatel1532008@gmail.com" userId="228b0b6933b9ee4b" providerId="LiveId" clId="{EC72FCEA-1CCE-4A7D-B54C-3D29EA8CD13F}" dt="2025-05-19T03:36:32.424" v="3" actId="47"/>
        <pc:sldMkLst>
          <pc:docMk/>
          <pc:sldMk cId="1155211718" sldId="307"/>
        </pc:sldMkLst>
      </pc:sldChg>
      <pc:sldChg chg="del modTransition">
        <pc:chgData name="kavyabpatel1532008@gmail.com" userId="228b0b6933b9ee4b" providerId="LiveId" clId="{EC72FCEA-1CCE-4A7D-B54C-3D29EA8CD13F}" dt="2025-05-19T03:36:32.424" v="3" actId="47"/>
        <pc:sldMkLst>
          <pc:docMk/>
          <pc:sldMk cId="2541397067" sldId="308"/>
        </pc:sldMkLst>
      </pc:sldChg>
      <pc:sldChg chg="del modTransition">
        <pc:chgData name="kavyabpatel1532008@gmail.com" userId="228b0b6933b9ee4b" providerId="LiveId" clId="{EC72FCEA-1CCE-4A7D-B54C-3D29EA8CD13F}" dt="2025-05-19T03:36:32.424" v="3" actId="47"/>
        <pc:sldMkLst>
          <pc:docMk/>
          <pc:sldMk cId="828894549" sldId="309"/>
        </pc:sldMkLst>
      </pc:sldChg>
      <pc:sldChg chg="del modTransition">
        <pc:chgData name="kavyabpatel1532008@gmail.com" userId="228b0b6933b9ee4b" providerId="LiveId" clId="{EC72FCEA-1CCE-4A7D-B54C-3D29EA8CD13F}" dt="2025-05-19T03:36:32.424" v="3" actId="47"/>
        <pc:sldMkLst>
          <pc:docMk/>
          <pc:sldMk cId="2345635355" sldId="310"/>
        </pc:sldMkLst>
      </pc:sldChg>
      <pc:sldChg chg="del modTransition">
        <pc:chgData name="kavyabpatel1532008@gmail.com" userId="228b0b6933b9ee4b" providerId="LiveId" clId="{EC72FCEA-1CCE-4A7D-B54C-3D29EA8CD13F}" dt="2025-05-19T03:36:24.285" v="2" actId="47"/>
        <pc:sldMkLst>
          <pc:docMk/>
          <pc:sldMk cId="4258769092" sldId="311"/>
        </pc:sldMkLst>
      </pc:sldChg>
      <pc:sldMasterChg chg="modTransition modSldLayout">
        <pc:chgData name="kavyabpatel1532008@gmail.com" userId="228b0b6933b9ee4b" providerId="LiveId" clId="{EC72FCEA-1CCE-4A7D-B54C-3D29EA8CD13F}" dt="2025-05-19T06:22:20.590" v="31"/>
        <pc:sldMasterMkLst>
          <pc:docMk/>
          <pc:sldMasterMk cId="3664101507" sldId="2147483648"/>
        </pc:sldMasterMkLst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2189509743" sldId="2147483649"/>
          </pc:sldLayoutMkLst>
        </pc:sldLayoutChg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3325465226" sldId="2147483650"/>
          </pc:sldLayoutMkLst>
        </pc:sldLayoutChg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1933201245" sldId="2147483651"/>
          </pc:sldLayoutMkLst>
        </pc:sldLayoutChg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1325036729" sldId="2147483652"/>
          </pc:sldLayoutMkLst>
        </pc:sldLayoutChg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4032769557" sldId="2147483653"/>
          </pc:sldLayoutMkLst>
        </pc:sldLayoutChg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3691903267" sldId="2147483654"/>
          </pc:sldLayoutMkLst>
        </pc:sldLayoutChg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274602544" sldId="2147483655"/>
          </pc:sldLayoutMkLst>
        </pc:sldLayoutChg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2962625665" sldId="2147483656"/>
          </pc:sldLayoutMkLst>
        </pc:sldLayoutChg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2367443680" sldId="2147483657"/>
          </pc:sldLayoutMkLst>
        </pc:sldLayoutChg>
        <pc:sldLayoutChg chg="modTransition">
          <pc:chgData name="kavyabpatel1532008@gmail.com" userId="228b0b6933b9ee4b" providerId="LiveId" clId="{EC72FCEA-1CCE-4A7D-B54C-3D29EA8CD13F}" dt="2025-05-19T06:22:20.590" v="31"/>
          <pc:sldLayoutMkLst>
            <pc:docMk/>
            <pc:sldMasterMk cId="3664101507" sldId="2147483648"/>
            <pc:sldLayoutMk cId="1648061009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3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2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5/19/2025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127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2536183"/>
            <a:ext cx="9144000" cy="970580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Personal Finance Tracker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79DF-3025-D0C5-88DA-0A067DA961E2}"/>
              </a:ext>
            </a:extLst>
          </p:cNvPr>
          <p:cNvSpPr txBox="1"/>
          <p:nvPr/>
        </p:nvSpPr>
        <p:spPr>
          <a:xfrm>
            <a:off x="98323" y="5904266"/>
            <a:ext cx="612549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Name: Kavya </a:t>
            </a:r>
            <a:r>
              <a:rPr lang="en-US" sz="2500" b="1" i="1" spc="65">
                <a:solidFill>
                  <a:schemeClr val="accent1"/>
                </a:solidFill>
                <a:latin typeface="Arial"/>
                <a:cs typeface="Arial"/>
              </a:rPr>
              <a:t>Patel: 42302880501023</a:t>
            </a:r>
            <a:endParaRPr lang="en-US" sz="2500" b="1" i="1" spc="65" dirty="0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en-US" sz="2500" b="1" i="1" spc="65" dirty="0">
                <a:solidFill>
                  <a:schemeClr val="accent1"/>
                </a:solidFill>
                <a:latin typeface="Arial"/>
                <a:cs typeface="Arial"/>
              </a:rPr>
              <a:t>          Janvi Kalani: 42302880501018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F41745-948E-8AA1-62B5-4EC1EA3FC87A}"/>
              </a:ext>
            </a:extLst>
          </p:cNvPr>
          <p:cNvSpPr/>
          <p:nvPr/>
        </p:nvSpPr>
        <p:spPr>
          <a:xfrm>
            <a:off x="207819" y="138680"/>
            <a:ext cx="1693718" cy="14859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GCET Vallabh Vidyanagar">
            <a:extLst>
              <a:ext uri="{FF2B5EF4-FFF2-40B4-BE49-F238E27FC236}">
                <a16:creationId xmlns:a16="http://schemas.microsoft.com/office/drawing/2014/main" id="{A3A7624B-AA57-47BA-98F4-A51213623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t="19308" r="16434" b="14945"/>
          <a:stretch/>
        </p:blipFill>
        <p:spPr bwMode="auto">
          <a:xfrm>
            <a:off x="380136" y="247777"/>
            <a:ext cx="1349084" cy="12677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02D4EE-A313-B709-3145-C8ACD6263553}"/>
              </a:ext>
            </a:extLst>
          </p:cNvPr>
          <p:cNvSpPr/>
          <p:nvPr/>
        </p:nvSpPr>
        <p:spPr>
          <a:xfrm>
            <a:off x="10302586" y="247777"/>
            <a:ext cx="1693718" cy="147424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4" name="Picture 10" descr="Welcome to CZP">
            <a:extLst>
              <a:ext uri="{FF2B5EF4-FFF2-40B4-BE49-F238E27FC236}">
                <a16:creationId xmlns:a16="http://schemas.microsoft.com/office/drawing/2014/main" id="{7FA1CF04-6E06-DD73-859D-2E4C1E80C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886" y="345938"/>
            <a:ext cx="1465117" cy="12779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C5A3B-F48E-F8B2-B14C-4C0D738B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9BF74E-CF4B-8D71-730D-18D987642D7C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29035E4-03BA-A6BD-145B-B1AEC947CC65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CCCD2F0-8102-5403-018F-E7DC3DA55462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BE1DAD4-001C-B013-2FD3-F19D557DBFC2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13" descr="People discuss something">
            <a:extLst>
              <a:ext uri="{FF2B5EF4-FFF2-40B4-BE49-F238E27FC236}">
                <a16:creationId xmlns:a16="http://schemas.microsoft.com/office/drawing/2014/main" id="{61665D87-D0E7-1416-0D2C-226B68DF6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D3C710C5-4446-4B3C-2548-54DAA9BF9091}"/>
              </a:ext>
            </a:extLst>
          </p:cNvPr>
          <p:cNvSpPr/>
          <p:nvPr/>
        </p:nvSpPr>
        <p:spPr>
          <a:xfrm>
            <a:off x="0" y="-983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A7C2A0-90D6-C67B-DCD7-1396058073F0}"/>
              </a:ext>
            </a:extLst>
          </p:cNvPr>
          <p:cNvSpPr/>
          <p:nvPr/>
        </p:nvSpPr>
        <p:spPr>
          <a:xfrm>
            <a:off x="5144344" y="1455175"/>
            <a:ext cx="6937641" cy="4709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3F944-A1CA-CB51-8BA0-164C78D9F705}"/>
              </a:ext>
            </a:extLst>
          </p:cNvPr>
          <p:cNvSpPr txBox="1"/>
          <p:nvPr/>
        </p:nvSpPr>
        <p:spPr>
          <a:xfrm>
            <a:off x="1124806" y="573068"/>
            <a:ext cx="38739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900" b="1" dirty="0">
                <a:solidFill>
                  <a:schemeClr val="bg1"/>
                </a:solidFill>
                <a:latin typeface="Sitka Banner" pitchFamily="2" charset="0"/>
              </a:rPr>
              <a:t>Contact us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237BA-FBE8-A7AB-4AEE-39DFDD48F80B}"/>
              </a:ext>
            </a:extLst>
          </p:cNvPr>
          <p:cNvSpPr txBox="1"/>
          <p:nvPr/>
        </p:nvSpPr>
        <p:spPr>
          <a:xfrm>
            <a:off x="630933" y="1581736"/>
            <a:ext cx="435569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Provides an easy way for users to contact support for financial queries.</a:t>
            </a:r>
          </a:p>
          <a:p>
            <a:endParaRPr lang="en-US" sz="1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Includes fields for name, email, phone number, subject, and message submission.</a:t>
            </a:r>
          </a:p>
          <a:p>
            <a:endParaRPr lang="en-US" sz="1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Offers quick support via phone, email, and WhatsApp for instant assistance.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1374B8-769D-CD86-5C1A-882050F60AA0}"/>
              </a:ext>
            </a:extLst>
          </p:cNvPr>
          <p:cNvCxnSpPr>
            <a:cxnSpLocks/>
          </p:cNvCxnSpPr>
          <p:nvPr/>
        </p:nvCxnSpPr>
        <p:spPr>
          <a:xfrm>
            <a:off x="544813" y="1455175"/>
            <a:ext cx="459953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058469C-B387-5CE9-6D23-6D9AC9B9A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63" y="1693622"/>
            <a:ext cx="6622202" cy="42474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4351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30C4B0-4E5D-680E-29EA-5641A1F5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8C60E4F-E863-F9D6-F94E-7878C9A553C1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FC00411-888E-6E63-5C74-3D263A8DB38D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08A4558-BD65-80EA-BD0D-926A4AB0F74D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19B0354-0FA0-F2EC-18DF-F3DAE575D96D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4EF6977-37FA-7754-8255-B35F961F3EF0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Content Placeholder 13" descr="People discuss something">
            <a:extLst>
              <a:ext uri="{FF2B5EF4-FFF2-40B4-BE49-F238E27FC236}">
                <a16:creationId xmlns:a16="http://schemas.microsoft.com/office/drawing/2014/main" id="{CC8712EC-0C58-2CF5-68FC-E0792A07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9" name="object 3" descr="Blue rectangle">
            <a:extLst>
              <a:ext uri="{FF2B5EF4-FFF2-40B4-BE49-F238E27FC236}">
                <a16:creationId xmlns:a16="http://schemas.microsoft.com/office/drawing/2014/main" id="{E66D9B6A-A9E1-BD0A-A6DD-B2D6E0865020}"/>
              </a:ext>
            </a:extLst>
          </p:cNvPr>
          <p:cNvSpPr/>
          <p:nvPr/>
        </p:nvSpPr>
        <p:spPr>
          <a:xfrm>
            <a:off x="0" y="-983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22FEF5-9DA9-FA76-3A58-F6459E3638B7}"/>
              </a:ext>
            </a:extLst>
          </p:cNvPr>
          <p:cNvSpPr txBox="1"/>
          <p:nvPr/>
        </p:nvSpPr>
        <p:spPr>
          <a:xfrm>
            <a:off x="4055805" y="243037"/>
            <a:ext cx="40803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itka Banner" pitchFamily="2" charset="0"/>
              </a:rPr>
              <a:t>Future Goals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2A5934-DCA5-EA18-0F82-378B3BB3A551}"/>
              </a:ext>
            </a:extLst>
          </p:cNvPr>
          <p:cNvSpPr txBox="1"/>
          <p:nvPr/>
        </p:nvSpPr>
        <p:spPr>
          <a:xfrm>
            <a:off x="872371" y="1357790"/>
            <a:ext cx="97241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🚀 Implementing the Dashboard</a:t>
            </a:r>
          </a:p>
          <a:p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Provide an interactive interface for adding and tracking transactions.</a:t>
            </a:r>
          </a:p>
          <a:p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Use advanced  graphs and charts for financial insights.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Investment Tracking: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Keep an eye on stocks and mutual funds.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Better Budgeting: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Set and adjust budgets with smart predictions.</a:t>
            </a:r>
            <a:endParaRPr lang="en-IN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6842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25F5B1-7F3F-948D-6ACD-6885D0B5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63" name="Slide Number Placeholder 1">
            <a:extLst>
              <a:ext uri="{FF2B5EF4-FFF2-40B4-BE49-F238E27FC236}">
                <a16:creationId xmlns:a16="http://schemas.microsoft.com/office/drawing/2014/main" id="{625FD38A-6388-5D5E-D59C-44434C36949D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4" name="Slide Number Placeholder 1">
            <a:extLst>
              <a:ext uri="{FF2B5EF4-FFF2-40B4-BE49-F238E27FC236}">
                <a16:creationId xmlns:a16="http://schemas.microsoft.com/office/drawing/2014/main" id="{86D6988C-CEAE-455C-9D65-2EBEF06CC3EB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5" name="Slide Number Placeholder 1">
            <a:extLst>
              <a:ext uri="{FF2B5EF4-FFF2-40B4-BE49-F238E27FC236}">
                <a16:creationId xmlns:a16="http://schemas.microsoft.com/office/drawing/2014/main" id="{80792737-8EEF-6ECB-7173-9DB0511BFC05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6" name="Slide Number Placeholder 1">
            <a:extLst>
              <a:ext uri="{FF2B5EF4-FFF2-40B4-BE49-F238E27FC236}">
                <a16:creationId xmlns:a16="http://schemas.microsoft.com/office/drawing/2014/main" id="{BCC9898D-ED6C-5ECE-B860-03D6E8902EEC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7" name="Slide Number Placeholder 1">
            <a:extLst>
              <a:ext uri="{FF2B5EF4-FFF2-40B4-BE49-F238E27FC236}">
                <a16:creationId xmlns:a16="http://schemas.microsoft.com/office/drawing/2014/main" id="{676F4B67-685E-4F7C-4D34-61F7CFCB25DA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8" name="Slide Number Placeholder 1">
            <a:extLst>
              <a:ext uri="{FF2B5EF4-FFF2-40B4-BE49-F238E27FC236}">
                <a16:creationId xmlns:a16="http://schemas.microsoft.com/office/drawing/2014/main" id="{121481EC-70AD-D42C-D3B7-B7AB620D5ABB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9" name="Content Placeholder 13" descr="People discuss something">
            <a:extLst>
              <a:ext uri="{FF2B5EF4-FFF2-40B4-BE49-F238E27FC236}">
                <a16:creationId xmlns:a16="http://schemas.microsoft.com/office/drawing/2014/main" id="{6FB18D4D-0291-09D2-9FF4-D22BBEF97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70" name="object 3" descr="Blue rectangle">
            <a:extLst>
              <a:ext uri="{FF2B5EF4-FFF2-40B4-BE49-F238E27FC236}">
                <a16:creationId xmlns:a16="http://schemas.microsoft.com/office/drawing/2014/main" id="{85C5E3F5-6B5D-C16F-24D3-464607A1E161}"/>
              </a:ext>
            </a:extLst>
          </p:cNvPr>
          <p:cNvSpPr/>
          <p:nvPr/>
        </p:nvSpPr>
        <p:spPr>
          <a:xfrm>
            <a:off x="0" y="-983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F0629C-C7AF-8F57-4450-B3F7D71C0590}"/>
              </a:ext>
            </a:extLst>
          </p:cNvPr>
          <p:cNvSpPr txBox="1"/>
          <p:nvPr/>
        </p:nvSpPr>
        <p:spPr>
          <a:xfrm>
            <a:off x="4055805" y="243037"/>
            <a:ext cx="40803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itka Banner" pitchFamily="2" charset="0"/>
              </a:rPr>
              <a:t>Conclusion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E7E0BF-8B36-790B-94A1-AA4EAD5367BE}"/>
              </a:ext>
            </a:extLst>
          </p:cNvPr>
          <p:cNvSpPr txBox="1"/>
          <p:nvPr/>
        </p:nvSpPr>
        <p:spPr>
          <a:xfrm>
            <a:off x="872371" y="1357790"/>
            <a:ext cx="972410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</a:t>
            </a: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Manage Money Easily: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Track income, expenses, and savings in one place.</a:t>
            </a:r>
          </a:p>
          <a:p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</a:t>
            </a: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Better Budgeting: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Understand spending habits and control finances.</a:t>
            </a:r>
          </a:p>
          <a:p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Reach Your Goals: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Save money, invest wisely, and reduce debt.</a:t>
            </a:r>
          </a:p>
          <a:p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</a:t>
            </a: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Stay Organized: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Keep finances secure and well-managed.</a:t>
            </a:r>
          </a:p>
          <a:p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Build a Strong Future: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Plan ahead for financial success.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12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2A56D-DD70-7273-EA63-BAA27267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BCEE9656-9A5A-B094-2D87-61C4825F54CB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7A798686-D7E9-DF10-E153-8184A6FC57FB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1" name="Slide Number Placeholder 1">
            <a:extLst>
              <a:ext uri="{FF2B5EF4-FFF2-40B4-BE49-F238E27FC236}">
                <a16:creationId xmlns:a16="http://schemas.microsoft.com/office/drawing/2014/main" id="{D3AC7DD6-6389-96B8-FD3F-ED9588E1B985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2" name="Slide Number Placeholder 1">
            <a:extLst>
              <a:ext uri="{FF2B5EF4-FFF2-40B4-BE49-F238E27FC236}">
                <a16:creationId xmlns:a16="http://schemas.microsoft.com/office/drawing/2014/main" id="{860CCD1F-BB55-FE6B-4380-7C7B0175B00D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09740B3B-7A5D-702A-009D-6BADC1185909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4" name="Content Placeholder 13" descr="People discuss something">
            <a:extLst>
              <a:ext uri="{FF2B5EF4-FFF2-40B4-BE49-F238E27FC236}">
                <a16:creationId xmlns:a16="http://schemas.microsoft.com/office/drawing/2014/main" id="{5E13F9BF-373F-031F-5444-1E3706F7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84641662-ED06-D9A4-2AB2-E8A6640B4E75}"/>
              </a:ext>
            </a:extLst>
          </p:cNvPr>
          <p:cNvSpPr/>
          <p:nvPr/>
        </p:nvSpPr>
        <p:spPr>
          <a:xfrm>
            <a:off x="0" y="-983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E3FBB6-C155-F6E6-578F-A4193DF2AD92}"/>
              </a:ext>
            </a:extLst>
          </p:cNvPr>
          <p:cNvSpPr txBox="1"/>
          <p:nvPr/>
        </p:nvSpPr>
        <p:spPr>
          <a:xfrm>
            <a:off x="2665896" y="347179"/>
            <a:ext cx="6318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Sitka Banner" pitchFamily="2" charset="0"/>
              </a:rPr>
              <a:t>Technologies Used</a:t>
            </a:r>
            <a:endParaRPr lang="en-IN" sz="3900" b="1" dirty="0">
              <a:solidFill>
                <a:schemeClr val="bg1"/>
              </a:solidFill>
              <a:latin typeface="Sitka Banner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C94A6C-7C3C-EC72-2DCE-A14C6EDB69D8}"/>
              </a:ext>
            </a:extLst>
          </p:cNvPr>
          <p:cNvSpPr txBox="1"/>
          <p:nvPr/>
        </p:nvSpPr>
        <p:spPr>
          <a:xfrm>
            <a:off x="1919152" y="1831046"/>
            <a:ext cx="83536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💻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Frontend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HTML, CSS, JavaScript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for responsive UI.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>
              <a:buNone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🛠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Backend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PHP for server-side processing.</a:t>
            </a:r>
          </a:p>
          <a:p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>
              <a:buNone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📂 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Database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MySQL</a:t>
            </a:r>
            <a:r>
              <a:rPr lang="en-IN" sz="3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</a:t>
            </a:r>
            <a:r>
              <a:rPr lang="en-IN" sz="30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for storing user &amp; project data.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3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endParaRPr lang="en-US" sz="3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BBC162-F02C-C97B-0801-09698DDC4E4A}"/>
              </a:ext>
            </a:extLst>
          </p:cNvPr>
          <p:cNvCxnSpPr>
            <a:cxnSpLocks/>
          </p:cNvCxnSpPr>
          <p:nvPr/>
        </p:nvCxnSpPr>
        <p:spPr>
          <a:xfrm>
            <a:off x="544813" y="1455175"/>
            <a:ext cx="98675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324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 discuss something">
            <a:extLst>
              <a:ext uri="{FF2B5EF4-FFF2-40B4-BE49-F238E27FC236}">
                <a16:creationId xmlns:a16="http://schemas.microsoft.com/office/drawing/2014/main" id="{6A931DA1-E5DB-4DC7-8587-13E03646B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4BECF646-53D1-45AC-B3BD-A354F97BF9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A37D99-FAC6-B576-C08A-09F3A7544E15}"/>
              </a:ext>
            </a:extLst>
          </p:cNvPr>
          <p:cNvSpPr txBox="1"/>
          <p:nvPr/>
        </p:nvSpPr>
        <p:spPr>
          <a:xfrm>
            <a:off x="1573160" y="2613391"/>
            <a:ext cx="93499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Arial Black" panose="020B0A04020102020204" pitchFamily="34" charset="0"/>
              </a:rPr>
              <a:t>THANK YOU!</a:t>
            </a:r>
            <a:endParaRPr lang="en-IN" sz="10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28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2821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0" name="Straight Connector 9" descr="Line">
            <a:extLst>
              <a:ext uri="{FF2B5EF4-FFF2-40B4-BE49-F238E27FC236}">
                <a16:creationId xmlns:a16="http://schemas.microsoft.com/office/drawing/2014/main" id="{4C3F4FC5-0C01-4592-9483-D476EA2BDF93}"/>
              </a:ext>
            </a:extLst>
          </p:cNvPr>
          <p:cNvCxnSpPr/>
          <p:nvPr/>
        </p:nvCxnSpPr>
        <p:spPr>
          <a:xfrm>
            <a:off x="6096000" y="4124378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534CAD4-7FDB-B3C0-C390-5E039850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0D4DE1-B795-30F3-6B70-0CD1D358A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9AFC36E6-5825-E90A-3B45-7BD094C2CF69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Project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B16882-D80A-AA74-EF68-1096E84AE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6139BA0-2277-37AF-25FF-6C166BBB7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itka Banner" pitchFamily="2" charset="0"/>
              </a:rPr>
              <a:t>PROJECT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837F155-F24E-8331-F0F5-A396B7E91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6027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itka Banner" pitchFamily="2" charset="0"/>
              </a:rPr>
              <a:t>Expense Tracking 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B33E7FC-4B15-DB89-94E8-3D756F8FC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60F38C-12D2-9152-68FB-210CE4CB3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Savings Goals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04427DA-CAC1-0144-2ABE-4154A5ED9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70A589E-1DC3-3714-CB56-CFA0D7D79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Financial Reports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C1F1A05-CED1-36B6-4089-95BDCDBF8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B5263D0-FA83-99A9-6BA4-FA1C62B38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9036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itka Banner" pitchFamily="2" charset="0"/>
              </a:rPr>
              <a:t>Income Management                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3E70109-CBDD-1F41-E6E5-535D54107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78D4F27-708B-EF99-FF83-761D4425A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Budget Planning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3361044-BA30-4654-62BD-C0849FC1A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CB86FBA-318A-F2ED-80DA-98E081042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Summary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AF8A97-9343-0660-C816-E10C2350B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 descr="Icons of bar chart and line graph.">
            <a:extLst>
              <a:ext uri="{FF2B5EF4-FFF2-40B4-BE49-F238E27FC236}">
                <a16:creationId xmlns:a16="http://schemas.microsoft.com/office/drawing/2014/main" id="{2BFB8804-7A14-23A9-F98E-65D8FDF9C2A2}"/>
              </a:ext>
            </a:extLst>
          </p:cNvPr>
          <p:cNvGrpSpPr/>
          <p:nvPr/>
        </p:nvGrpSpPr>
        <p:grpSpPr>
          <a:xfrm>
            <a:off x="7123858" y="1772110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60" name="Freeform 372">
              <a:extLst>
                <a:ext uri="{FF2B5EF4-FFF2-40B4-BE49-F238E27FC236}">
                  <a16:creationId xmlns:a16="http://schemas.microsoft.com/office/drawing/2014/main" id="{209217DB-1323-EE44-8046-C290275E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373">
              <a:extLst>
                <a:ext uri="{FF2B5EF4-FFF2-40B4-BE49-F238E27FC236}">
                  <a16:creationId xmlns:a16="http://schemas.microsoft.com/office/drawing/2014/main" id="{088B5541-F0CC-FE42-8D5D-186795911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2" name="Freeform 1676" descr="Icon of check box. ">
            <a:extLst>
              <a:ext uri="{FF2B5EF4-FFF2-40B4-BE49-F238E27FC236}">
                <a16:creationId xmlns:a16="http://schemas.microsoft.com/office/drawing/2014/main" id="{A1B62B92-459D-E962-F5C0-20F80E9E09B4}"/>
              </a:ext>
            </a:extLst>
          </p:cNvPr>
          <p:cNvSpPr>
            <a:spLocks noEditPoints="1"/>
          </p:cNvSpPr>
          <p:nvPr/>
        </p:nvSpPr>
        <p:spPr bwMode="auto">
          <a:xfrm>
            <a:off x="3947837" y="353138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7" name="Group 66" descr="Icon of gears. ">
            <a:extLst>
              <a:ext uri="{FF2B5EF4-FFF2-40B4-BE49-F238E27FC236}">
                <a16:creationId xmlns:a16="http://schemas.microsoft.com/office/drawing/2014/main" id="{24519CE0-0067-B72C-8863-89065F84B5A3}"/>
              </a:ext>
            </a:extLst>
          </p:cNvPr>
          <p:cNvGrpSpPr/>
          <p:nvPr/>
        </p:nvGrpSpPr>
        <p:grpSpPr>
          <a:xfrm>
            <a:off x="7119159" y="5388067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68" name="Freeform 4359">
              <a:extLst>
                <a:ext uri="{FF2B5EF4-FFF2-40B4-BE49-F238E27FC236}">
                  <a16:creationId xmlns:a16="http://schemas.microsoft.com/office/drawing/2014/main" id="{3D88E7C3-1AF3-C8BC-6657-BA0364A43B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4360">
              <a:extLst>
                <a:ext uri="{FF2B5EF4-FFF2-40B4-BE49-F238E27FC236}">
                  <a16:creationId xmlns:a16="http://schemas.microsoft.com/office/drawing/2014/main" id="{0E627B13-5269-ECC8-7CE7-D03E934419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Graphic 2" descr="Dollar with solid fill">
            <a:extLst>
              <a:ext uri="{FF2B5EF4-FFF2-40B4-BE49-F238E27FC236}">
                <a16:creationId xmlns:a16="http://schemas.microsoft.com/office/drawing/2014/main" id="{9B7575C0-0FCF-2023-D216-D4EDD72D6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6823" y="1674261"/>
            <a:ext cx="543378" cy="543378"/>
          </a:xfrm>
          <a:prstGeom prst="rect">
            <a:avLst/>
          </a:prstGeom>
        </p:spPr>
      </p:pic>
      <p:pic>
        <p:nvPicPr>
          <p:cNvPr id="12" name="Graphic 11" descr="Piggy Bank with solid fill">
            <a:extLst>
              <a:ext uri="{FF2B5EF4-FFF2-40B4-BE49-F238E27FC236}">
                <a16:creationId xmlns:a16="http://schemas.microsoft.com/office/drawing/2014/main" id="{5B94997A-74C7-ED50-4DDE-B0ECE8518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8840" y="3428325"/>
            <a:ext cx="549962" cy="549962"/>
          </a:xfrm>
          <a:prstGeom prst="rect">
            <a:avLst/>
          </a:prstGeom>
        </p:spPr>
      </p:pic>
      <p:pic>
        <p:nvPicPr>
          <p:cNvPr id="4" name="Graphic 3" descr="Checklist with solid fill">
            <a:extLst>
              <a:ext uri="{FF2B5EF4-FFF2-40B4-BE49-F238E27FC236}">
                <a16:creationId xmlns:a16="http://schemas.microsoft.com/office/drawing/2014/main" id="{7563A174-18AB-BD3A-7B2B-607F4CA30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2650" y="5254379"/>
            <a:ext cx="551723" cy="55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3" descr="People discuss something">
            <a:extLst>
              <a:ext uri="{FF2B5EF4-FFF2-40B4-BE49-F238E27FC236}">
                <a16:creationId xmlns:a16="http://schemas.microsoft.com/office/drawing/2014/main" id="{EA7DBF33-418C-91D3-ADD4-C23AC3B7B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1" name="object 3" descr="Blue rectangle">
            <a:extLst>
              <a:ext uri="{FF2B5EF4-FFF2-40B4-BE49-F238E27FC236}">
                <a16:creationId xmlns:a16="http://schemas.microsoft.com/office/drawing/2014/main" id="{ED902B45-004D-D9FB-AED3-4E36E78A4A6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IN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597F5-7CE9-067C-8A1F-FCD2021457D4}"/>
              </a:ext>
            </a:extLst>
          </p:cNvPr>
          <p:cNvSpPr txBox="1"/>
          <p:nvPr/>
        </p:nvSpPr>
        <p:spPr>
          <a:xfrm>
            <a:off x="4652208" y="392849"/>
            <a:ext cx="34330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accent3">
                    <a:lumMod val="50000"/>
                    <a:lumOff val="50000"/>
                  </a:schemeClr>
                </a:solidFill>
                <a:latin typeface="Sitka Banner" pitchFamily="2" charset="0"/>
              </a:rPr>
              <a:t>Recap of Project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62538-582D-2E7A-CED7-67C6E98D1240}"/>
              </a:ext>
            </a:extLst>
          </p:cNvPr>
          <p:cNvSpPr txBox="1"/>
          <p:nvPr/>
        </p:nvSpPr>
        <p:spPr>
          <a:xfrm>
            <a:off x="366763" y="1607884"/>
            <a:ext cx="5729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  <a:latin typeface="Sitka Banner" pitchFamily="2" charset="0"/>
              </a:rPr>
              <a:t>What is the Personal Finance Tracker?</a:t>
            </a:r>
            <a:endParaRPr lang="en-IN" sz="3000" dirty="0">
              <a:solidFill>
                <a:schemeClr val="accent4">
                  <a:lumMod val="60000"/>
                  <a:lumOff val="40000"/>
                </a:schemeClr>
              </a:solidFill>
              <a:latin typeface="Sitka Banner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E16628-94B2-5FA5-1904-BD4D464342EB}"/>
              </a:ext>
            </a:extLst>
          </p:cNvPr>
          <p:cNvCxnSpPr>
            <a:cxnSpLocks/>
          </p:cNvCxnSpPr>
          <p:nvPr/>
        </p:nvCxnSpPr>
        <p:spPr>
          <a:xfrm>
            <a:off x="605790" y="1325880"/>
            <a:ext cx="1109853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174A6B-608E-15CD-4F3B-AF441871D3DF}"/>
              </a:ext>
            </a:extLst>
          </p:cNvPr>
          <p:cNvSpPr txBox="1"/>
          <p:nvPr/>
        </p:nvSpPr>
        <p:spPr>
          <a:xfrm>
            <a:off x="366763" y="2292438"/>
            <a:ext cx="5463767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It allows users to track income, expenses, and savings in a structured and organized way.</a:t>
            </a:r>
          </a:p>
          <a:p>
            <a:endParaRPr lang="en-US" sz="15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The system provides a user-friendly interface to monitor financial health.</a:t>
            </a:r>
            <a:endParaRPr lang="en-IN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6841A-9643-BA79-4F4A-81E4F45E1431}"/>
              </a:ext>
            </a:extLst>
          </p:cNvPr>
          <p:cNvSpPr txBox="1"/>
          <p:nvPr/>
        </p:nvSpPr>
        <p:spPr>
          <a:xfrm>
            <a:off x="6641430" y="1603108"/>
            <a:ext cx="500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itka Banner" pitchFamily="2" charset="0"/>
              </a:rPr>
              <a:t>Key Features of the Project</a:t>
            </a:r>
            <a:endParaRPr lang="en-IN" sz="3200" dirty="0">
              <a:solidFill>
                <a:schemeClr val="accent4">
                  <a:lumMod val="60000"/>
                  <a:lumOff val="40000"/>
                </a:schemeClr>
              </a:solidFill>
              <a:latin typeface="Sitka Bann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02AF9-DC86-28DA-8EA8-C6AFAEF0AA71}"/>
              </a:ext>
            </a:extLst>
          </p:cNvPr>
          <p:cNvSpPr txBox="1"/>
          <p:nvPr/>
        </p:nvSpPr>
        <p:spPr>
          <a:xfrm>
            <a:off x="6368714" y="2276395"/>
            <a:ext cx="478779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✔️ User Authentication </a:t>
            </a:r>
          </a:p>
          <a:p>
            <a:pPr marL="0" indent="0">
              <a:buNone/>
            </a:pPr>
            <a:endParaRPr lang="en-US" sz="1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✔️ Expense Tracking </a:t>
            </a:r>
          </a:p>
          <a:p>
            <a:pPr marL="0" indent="0">
              <a:buNone/>
            </a:pPr>
            <a:endParaRPr lang="en-US" sz="1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✔️ Income Management </a:t>
            </a:r>
          </a:p>
          <a:p>
            <a:pPr marL="0" indent="0">
              <a:buNone/>
            </a:pPr>
            <a:endParaRPr lang="en-US" sz="1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✔️ Dashboard</a:t>
            </a:r>
          </a:p>
          <a:p>
            <a:endParaRPr lang="en-IN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13" descr="People discuss something">
            <a:extLst>
              <a:ext uri="{FF2B5EF4-FFF2-40B4-BE49-F238E27FC236}">
                <a16:creationId xmlns:a16="http://schemas.microsoft.com/office/drawing/2014/main" id="{A778DDF4-FF41-4540-7F69-DE53C8F8B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4" name="object 3" descr="Blue rectangle">
            <a:extLst>
              <a:ext uri="{FF2B5EF4-FFF2-40B4-BE49-F238E27FC236}">
                <a16:creationId xmlns:a16="http://schemas.microsoft.com/office/drawing/2014/main" id="{A2EDA9DF-4A11-C271-FE90-5D8A53F32A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A51A13-4783-C427-177A-6AE82C370DB1}"/>
              </a:ext>
            </a:extLst>
          </p:cNvPr>
          <p:cNvSpPr/>
          <p:nvPr/>
        </p:nvSpPr>
        <p:spPr>
          <a:xfrm>
            <a:off x="5761704" y="1838632"/>
            <a:ext cx="6017342" cy="347078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AFBDB26-510E-0AE1-7F33-AA9DB6EAA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523" y="1959830"/>
            <a:ext cx="5781368" cy="32249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A3D8BD9-695E-777D-DF34-8BF7FB6F2E51}"/>
              </a:ext>
            </a:extLst>
          </p:cNvPr>
          <p:cNvSpPr txBox="1"/>
          <p:nvPr/>
        </p:nvSpPr>
        <p:spPr>
          <a:xfrm>
            <a:off x="1661652" y="979112"/>
            <a:ext cx="248362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900" b="1" dirty="0">
                <a:solidFill>
                  <a:schemeClr val="bg1"/>
                </a:solidFill>
                <a:latin typeface="Sitka Banner" pitchFamily="2" charset="0"/>
              </a:rPr>
              <a:t>Home Page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584C0D-36DF-F74C-EC0D-64596444DD03}"/>
              </a:ext>
            </a:extLst>
          </p:cNvPr>
          <p:cNvSpPr txBox="1"/>
          <p:nvPr/>
        </p:nvSpPr>
        <p:spPr>
          <a:xfrm>
            <a:off x="521109" y="2133600"/>
            <a:ext cx="435569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Designed an interactive and responsive homepage.</a:t>
            </a:r>
          </a:p>
          <a:p>
            <a:pPr algn="l"/>
            <a:endParaRPr lang="en-US" sz="25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Contains navigation links to Login, Signup, Overview, Features, and contact us.</a:t>
            </a:r>
          </a:p>
          <a:p>
            <a:pPr algn="l"/>
            <a:endParaRPr lang="en-US" sz="25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Provides an overview of the project’s purpose.</a:t>
            </a:r>
            <a:endParaRPr lang="en-IN" sz="25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endParaRPr lang="en-IN" sz="25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7B3C56A-B52B-C9D9-3E58-46170F937FD1}"/>
              </a:ext>
            </a:extLst>
          </p:cNvPr>
          <p:cNvCxnSpPr>
            <a:cxnSpLocks/>
          </p:cNvCxnSpPr>
          <p:nvPr/>
        </p:nvCxnSpPr>
        <p:spPr>
          <a:xfrm>
            <a:off x="521109" y="1838632"/>
            <a:ext cx="459953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5D0F-58EB-7622-9FC5-3F0B0024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5</a:t>
            </a:fld>
            <a:endParaRPr lang="en-US" noProof="0"/>
          </a:p>
        </p:txBody>
      </p:sp>
      <p:pic>
        <p:nvPicPr>
          <p:cNvPr id="3" name="Content Placeholder 13" descr="People discuss something">
            <a:extLst>
              <a:ext uri="{FF2B5EF4-FFF2-40B4-BE49-F238E27FC236}">
                <a16:creationId xmlns:a16="http://schemas.microsoft.com/office/drawing/2014/main" id="{DE050288-7948-0F0E-7FAE-08B223DFC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" name="object 3" descr="Blue rectangle">
            <a:extLst>
              <a:ext uri="{FF2B5EF4-FFF2-40B4-BE49-F238E27FC236}">
                <a16:creationId xmlns:a16="http://schemas.microsoft.com/office/drawing/2014/main" id="{583B4D64-A5D5-007E-12B0-419CEA8892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932803-F30C-99AA-AD0D-26BBAD9A82B1}"/>
              </a:ext>
            </a:extLst>
          </p:cNvPr>
          <p:cNvSpPr/>
          <p:nvPr/>
        </p:nvSpPr>
        <p:spPr>
          <a:xfrm>
            <a:off x="6452911" y="979112"/>
            <a:ext cx="4768644" cy="487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45519-D794-F724-58BD-DDA63AEF5133}"/>
              </a:ext>
            </a:extLst>
          </p:cNvPr>
          <p:cNvSpPr txBox="1"/>
          <p:nvPr/>
        </p:nvSpPr>
        <p:spPr>
          <a:xfrm>
            <a:off x="1661652" y="979112"/>
            <a:ext cx="248362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900" b="1" dirty="0">
                <a:solidFill>
                  <a:schemeClr val="bg1"/>
                </a:solidFill>
                <a:latin typeface="Sitka Banner" pitchFamily="2" charset="0"/>
              </a:rPr>
              <a:t>Login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E880-CA1D-01A4-85D2-84BF6E90EE49}"/>
              </a:ext>
            </a:extLst>
          </p:cNvPr>
          <p:cNvSpPr txBox="1"/>
          <p:nvPr/>
        </p:nvSpPr>
        <p:spPr>
          <a:xfrm>
            <a:off x="521109" y="2133600"/>
            <a:ext cx="4355691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Created a clean and user-friendly Login Page UI.</a:t>
            </a:r>
          </a:p>
          <a:p>
            <a:pPr algn="l"/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Includes input fields for Email and Password.</a:t>
            </a:r>
          </a:p>
          <a:p>
            <a:pPr algn="l"/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Designed a "Forgot Password?" link for future enhancements.</a:t>
            </a:r>
            <a:endParaRPr lang="en-IN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endParaRPr lang="en-IN" sz="25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B64F92-F30B-8520-70CB-75D870D4670F}"/>
              </a:ext>
            </a:extLst>
          </p:cNvPr>
          <p:cNvCxnSpPr>
            <a:cxnSpLocks/>
          </p:cNvCxnSpPr>
          <p:nvPr/>
        </p:nvCxnSpPr>
        <p:spPr>
          <a:xfrm>
            <a:off x="521109" y="1838632"/>
            <a:ext cx="459953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675AB-6676-0907-890E-00D02C98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42" y="1179822"/>
            <a:ext cx="4414684" cy="4498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96930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ADF9D-D307-E374-6809-5D8AE725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EAF9C785-7EE0-F4A5-B78B-2A5D6A827F27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" name="Content Placeholder 13" descr="People discuss something">
            <a:extLst>
              <a:ext uri="{FF2B5EF4-FFF2-40B4-BE49-F238E27FC236}">
                <a16:creationId xmlns:a16="http://schemas.microsoft.com/office/drawing/2014/main" id="{9A8D1155-EC38-6F8C-2224-2C2F34003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1" name="object 3" descr="Blue rectangle">
            <a:extLst>
              <a:ext uri="{FF2B5EF4-FFF2-40B4-BE49-F238E27FC236}">
                <a16:creationId xmlns:a16="http://schemas.microsoft.com/office/drawing/2014/main" id="{45CD6F5F-61A6-89C6-79FA-81EAE494DD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3AF83F-BC56-9157-3901-4A2472DBC2A3}"/>
              </a:ext>
            </a:extLst>
          </p:cNvPr>
          <p:cNvSpPr/>
          <p:nvPr/>
        </p:nvSpPr>
        <p:spPr>
          <a:xfrm>
            <a:off x="6341807" y="904571"/>
            <a:ext cx="4935794" cy="54274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33280-C74A-8A57-5942-2BE09F007B0A}"/>
              </a:ext>
            </a:extLst>
          </p:cNvPr>
          <p:cNvSpPr txBox="1"/>
          <p:nvPr/>
        </p:nvSpPr>
        <p:spPr>
          <a:xfrm>
            <a:off x="1553496" y="1071742"/>
            <a:ext cx="29300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900" b="1" dirty="0">
                <a:solidFill>
                  <a:schemeClr val="bg1"/>
                </a:solidFill>
                <a:latin typeface="Sitka Banner" pitchFamily="2" charset="0"/>
              </a:rPr>
              <a:t>Signup 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0DB56-EE1F-0AC0-46D4-5F865DDCA858}"/>
              </a:ext>
            </a:extLst>
          </p:cNvPr>
          <p:cNvSpPr txBox="1"/>
          <p:nvPr/>
        </p:nvSpPr>
        <p:spPr>
          <a:xfrm>
            <a:off x="521109" y="2133600"/>
            <a:ext cx="4355691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Developed a structured Signup Page UI.</a:t>
            </a:r>
          </a:p>
          <a:p>
            <a:pPr algn="l"/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Includes fields for Full Name, Email, Phone No, Password, and Confirm Password.</a:t>
            </a:r>
          </a:p>
          <a:p>
            <a:pPr algn="l"/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Ensures a seamless user registration process.</a:t>
            </a:r>
          </a:p>
          <a:p>
            <a:endParaRPr lang="en-IN" sz="25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D6C482-1A85-946E-956A-D86707D4A7AC}"/>
              </a:ext>
            </a:extLst>
          </p:cNvPr>
          <p:cNvCxnSpPr>
            <a:cxnSpLocks/>
          </p:cNvCxnSpPr>
          <p:nvPr/>
        </p:nvCxnSpPr>
        <p:spPr>
          <a:xfrm>
            <a:off x="521109" y="1838632"/>
            <a:ext cx="459953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DCF552E-267D-AAC3-E800-2B80C24D5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68" y="1081537"/>
            <a:ext cx="4532671" cy="50933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0649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66E46-B696-302E-1497-C622DFFD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1A122E3-898F-072A-0D99-C2D4C4576D44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90F8F2AD-66DE-4EF5-DC1A-A2A26E131FBA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3" name="Content Placeholder 13" descr="People discuss something">
            <a:extLst>
              <a:ext uri="{FF2B5EF4-FFF2-40B4-BE49-F238E27FC236}">
                <a16:creationId xmlns:a16="http://schemas.microsoft.com/office/drawing/2014/main" id="{6075FEA3-C241-4EE7-2063-20089B9E3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4" name="object 3" descr="Blue rectangle">
            <a:extLst>
              <a:ext uri="{FF2B5EF4-FFF2-40B4-BE49-F238E27FC236}">
                <a16:creationId xmlns:a16="http://schemas.microsoft.com/office/drawing/2014/main" id="{BAC28094-4A85-1DE8-8242-A7383C98C36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5CB0330-C863-90B4-F2E9-80C2C3659C1B}"/>
              </a:ext>
            </a:extLst>
          </p:cNvPr>
          <p:cNvSpPr/>
          <p:nvPr/>
        </p:nvSpPr>
        <p:spPr>
          <a:xfrm>
            <a:off x="6341807" y="904571"/>
            <a:ext cx="4935794" cy="54274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6F663-EBFE-4E23-1945-51540C7ADCE2}"/>
              </a:ext>
            </a:extLst>
          </p:cNvPr>
          <p:cNvSpPr txBox="1"/>
          <p:nvPr/>
        </p:nvSpPr>
        <p:spPr>
          <a:xfrm>
            <a:off x="1002887" y="1081537"/>
            <a:ext cx="38739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900" b="1" dirty="0">
                <a:solidFill>
                  <a:schemeClr val="bg1"/>
                </a:solidFill>
                <a:latin typeface="Sitka Banner" pitchFamily="2" charset="0"/>
              </a:rPr>
              <a:t>Registration  Page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0C64DA-83EF-2485-BF11-23FB3F55A2C9}"/>
              </a:ext>
            </a:extLst>
          </p:cNvPr>
          <p:cNvSpPr txBox="1"/>
          <p:nvPr/>
        </p:nvSpPr>
        <p:spPr>
          <a:xfrm>
            <a:off x="643028" y="1903231"/>
            <a:ext cx="4355691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Developed a structured Registration Page UI.</a:t>
            </a:r>
          </a:p>
          <a:p>
            <a:endParaRPr lang="en-IN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Includes essential fields for Full Name , Email, Phone Number, Password &amp; Confirm Password.</a:t>
            </a:r>
          </a:p>
          <a:p>
            <a:endParaRPr lang="en-IN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Ensures a seamless and secure user registration process completed.</a:t>
            </a:r>
          </a:p>
          <a:p>
            <a:endParaRPr lang="en-IN" sz="25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FA6C5F-B269-5155-72ED-828A94B20135}"/>
              </a:ext>
            </a:extLst>
          </p:cNvPr>
          <p:cNvCxnSpPr>
            <a:cxnSpLocks/>
          </p:cNvCxnSpPr>
          <p:nvPr/>
        </p:nvCxnSpPr>
        <p:spPr>
          <a:xfrm>
            <a:off x="521109" y="1838632"/>
            <a:ext cx="459953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55DB91E-36FA-A775-FF06-C7A2EA73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58" y="1002890"/>
            <a:ext cx="4623347" cy="51720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11661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2321B-E1DD-DCCF-0903-BE92698B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3" name="Slide Number Placeholder 1">
            <a:extLst>
              <a:ext uri="{FF2B5EF4-FFF2-40B4-BE49-F238E27FC236}">
                <a16:creationId xmlns:a16="http://schemas.microsoft.com/office/drawing/2014/main" id="{DC33851B-E79E-010C-F844-46B644E0AC5B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4" name="Slide Number Placeholder 1">
            <a:extLst>
              <a:ext uri="{FF2B5EF4-FFF2-40B4-BE49-F238E27FC236}">
                <a16:creationId xmlns:a16="http://schemas.microsoft.com/office/drawing/2014/main" id="{CD291616-506B-5A53-33C5-973DDAE0C087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1ED38140-9C12-FE3E-DC59-62AD43548DB0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6" name="Content Placeholder 13" descr="People discuss something">
            <a:extLst>
              <a:ext uri="{FF2B5EF4-FFF2-40B4-BE49-F238E27FC236}">
                <a16:creationId xmlns:a16="http://schemas.microsoft.com/office/drawing/2014/main" id="{11DD1454-8228-C9CD-7E83-63EBA0CF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7" name="object 3" descr="Blue rectangle">
            <a:extLst>
              <a:ext uri="{FF2B5EF4-FFF2-40B4-BE49-F238E27FC236}">
                <a16:creationId xmlns:a16="http://schemas.microsoft.com/office/drawing/2014/main" id="{11D42953-B2CF-0A6B-83CD-6DD592429CEC}"/>
              </a:ext>
            </a:extLst>
          </p:cNvPr>
          <p:cNvSpPr/>
          <p:nvPr/>
        </p:nvSpPr>
        <p:spPr>
          <a:xfrm>
            <a:off x="0" y="-983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462F06F-C9C8-57B4-3B61-D95C0A9A7413}"/>
              </a:ext>
            </a:extLst>
          </p:cNvPr>
          <p:cNvSpPr/>
          <p:nvPr/>
        </p:nvSpPr>
        <p:spPr>
          <a:xfrm>
            <a:off x="6341807" y="904571"/>
            <a:ext cx="4935794" cy="542740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7ABBCE-B88D-FA57-2DDB-D1768FE5ED2D}"/>
              </a:ext>
            </a:extLst>
          </p:cNvPr>
          <p:cNvSpPr txBox="1"/>
          <p:nvPr/>
        </p:nvSpPr>
        <p:spPr>
          <a:xfrm>
            <a:off x="1089195" y="1146135"/>
            <a:ext cx="38739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900" b="1" dirty="0">
                <a:solidFill>
                  <a:schemeClr val="bg1"/>
                </a:solidFill>
                <a:latin typeface="Sitka Banner" pitchFamily="2" charset="0"/>
              </a:rPr>
              <a:t>Forgot Password 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04F2BC-3EA0-EC41-53E3-45E7FADB49B3}"/>
              </a:ext>
            </a:extLst>
          </p:cNvPr>
          <p:cNvSpPr txBox="1"/>
          <p:nvPr/>
        </p:nvSpPr>
        <p:spPr>
          <a:xfrm>
            <a:off x="643028" y="1903231"/>
            <a:ext cx="435569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Allows users to securely reset their password.</a:t>
            </a:r>
          </a:p>
          <a:p>
            <a:endParaRPr lang="en-IN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Includes for  Email input field, "Send Reset Link" button, Option to return to Login page.</a:t>
            </a:r>
          </a:p>
          <a:p>
            <a:endParaRPr lang="en-IN" sz="28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Ensures a seamless and secure password recovery process.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0B3A3D-1EA7-FDA8-4ECD-20691A4A1231}"/>
              </a:ext>
            </a:extLst>
          </p:cNvPr>
          <p:cNvCxnSpPr>
            <a:cxnSpLocks/>
          </p:cNvCxnSpPr>
          <p:nvPr/>
        </p:nvCxnSpPr>
        <p:spPr>
          <a:xfrm>
            <a:off x="521109" y="1838632"/>
            <a:ext cx="459953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902E50-AE08-AFB4-D780-90F00E21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40" y="1080025"/>
            <a:ext cx="4603466" cy="5094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3489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2F4EC-C2E0-8D5D-5224-5435DCA0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69" name="Slide Number Placeholder 1">
            <a:extLst>
              <a:ext uri="{FF2B5EF4-FFF2-40B4-BE49-F238E27FC236}">
                <a16:creationId xmlns:a16="http://schemas.microsoft.com/office/drawing/2014/main" id="{4FB39EB1-107C-385F-FD6E-CDAFEB19A74A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0" name="Slide Number Placeholder 1">
            <a:extLst>
              <a:ext uri="{FF2B5EF4-FFF2-40B4-BE49-F238E27FC236}">
                <a16:creationId xmlns:a16="http://schemas.microsoft.com/office/drawing/2014/main" id="{BA0DBDCC-3A25-2FDB-009F-11AC09A19B79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1" name="Slide Number Placeholder 1">
            <a:extLst>
              <a:ext uri="{FF2B5EF4-FFF2-40B4-BE49-F238E27FC236}">
                <a16:creationId xmlns:a16="http://schemas.microsoft.com/office/drawing/2014/main" id="{B1602D3D-9CCF-1636-FB2C-2A6566D67691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2" name="Slide Number Placeholder 1">
            <a:extLst>
              <a:ext uri="{FF2B5EF4-FFF2-40B4-BE49-F238E27FC236}">
                <a16:creationId xmlns:a16="http://schemas.microsoft.com/office/drawing/2014/main" id="{2374D2D5-F9EB-D549-4526-F1A632CE568A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3" name="Content Placeholder 13" descr="People discuss something">
            <a:extLst>
              <a:ext uri="{FF2B5EF4-FFF2-40B4-BE49-F238E27FC236}">
                <a16:creationId xmlns:a16="http://schemas.microsoft.com/office/drawing/2014/main" id="{CA7CAAE6-7D8C-62A2-C2DE-E8F47FF5F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74" name="object 3" descr="Blue rectangle">
            <a:extLst>
              <a:ext uri="{FF2B5EF4-FFF2-40B4-BE49-F238E27FC236}">
                <a16:creationId xmlns:a16="http://schemas.microsoft.com/office/drawing/2014/main" id="{55463E67-4120-524A-25D9-7FBE25AB9C78}"/>
              </a:ext>
            </a:extLst>
          </p:cNvPr>
          <p:cNvSpPr/>
          <p:nvPr/>
        </p:nvSpPr>
        <p:spPr>
          <a:xfrm>
            <a:off x="0" y="-983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8397FC8-5B30-76B5-18B7-02C91D1E331B}"/>
              </a:ext>
            </a:extLst>
          </p:cNvPr>
          <p:cNvSpPr/>
          <p:nvPr/>
        </p:nvSpPr>
        <p:spPr>
          <a:xfrm>
            <a:off x="5427406" y="2585885"/>
            <a:ext cx="6764592" cy="21532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B0C274-08E9-1C74-B6D9-807166E01D28}"/>
              </a:ext>
            </a:extLst>
          </p:cNvPr>
          <p:cNvSpPr txBox="1"/>
          <p:nvPr/>
        </p:nvSpPr>
        <p:spPr>
          <a:xfrm>
            <a:off x="1620245" y="643248"/>
            <a:ext cx="240125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b="1" dirty="0">
                <a:solidFill>
                  <a:schemeClr val="bg1"/>
                </a:solidFill>
                <a:latin typeface="Sitka Banner" pitchFamily="2" charset="0"/>
              </a:rPr>
              <a:t>Dashboard</a:t>
            </a:r>
            <a:endParaRPr lang="en-IN" sz="3900" b="1" dirty="0">
              <a:solidFill>
                <a:schemeClr val="bg1"/>
              </a:solidFill>
              <a:latin typeface="Sitka Banner" pitchFamily="2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03BCC76-C606-BAA3-81A8-080688AFDB35}"/>
              </a:ext>
            </a:extLst>
          </p:cNvPr>
          <p:cNvCxnSpPr>
            <a:cxnSpLocks/>
          </p:cNvCxnSpPr>
          <p:nvPr/>
        </p:nvCxnSpPr>
        <p:spPr>
          <a:xfrm>
            <a:off x="521107" y="1465007"/>
            <a:ext cx="459953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7F80D20A-4F94-1BBC-3A16-4B5E4C3F3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884" y="2716497"/>
            <a:ext cx="6429311" cy="19018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8A6372C-1EEC-8498-3BC4-81303D4205BA}"/>
              </a:ext>
            </a:extLst>
          </p:cNvPr>
          <p:cNvSpPr txBox="1"/>
          <p:nvPr/>
        </p:nvSpPr>
        <p:spPr>
          <a:xfrm>
            <a:off x="491611" y="3758631"/>
            <a:ext cx="493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8" name="Rectangle 12">
            <a:extLst>
              <a:ext uri="{FF2B5EF4-FFF2-40B4-BE49-F238E27FC236}">
                <a16:creationId xmlns:a16="http://schemas.microsoft.com/office/drawing/2014/main" id="{91AE80CF-420D-268C-5E26-C1EB951A0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8" y="1434917"/>
            <a:ext cx="5376276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Sitka Banner" pitchFamily="2" charset="0"/>
              </a:rPr>
              <a:t>Home: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Sitka Banner" pitchFamily="2" charset="0"/>
              </a:rPr>
              <a:t> Displays the main financial dashboard.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Sitka Banner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Transactions: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Lists all income and expense records.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Summary: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Provides an overview of financial trends.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Budget: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 Helps in setting and tracking spending limits.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000" dirty="0">
              <a:solidFill>
                <a:schemeClr val="accent5">
                  <a:lumMod val="40000"/>
                  <a:lumOff val="60000"/>
                </a:schemeClr>
              </a:solidFill>
              <a:latin typeface="Sitka Banner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Savings: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Sitka Banner" pitchFamily="2" charset="0"/>
              </a:rPr>
              <a:t>Monitors progress towards financial goals.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586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428</TotalTime>
  <Words>542</Words>
  <Application>Microsoft Office PowerPoint</Application>
  <PresentationFormat>Widescreen</PresentationFormat>
  <Paragraphs>146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</vt:lpstr>
      <vt:lpstr>Arial Black</vt:lpstr>
      <vt:lpstr>Calibri</vt:lpstr>
      <vt:lpstr>Gill Sans MT</vt:lpstr>
      <vt:lpstr>Sitka Banner</vt:lpstr>
      <vt:lpstr>Wingdings</vt:lpstr>
      <vt:lpstr>Office Theme</vt:lpstr>
      <vt:lpstr>Personal Finance Tracker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kavyabpatel1532008@gmail.com</dc:creator>
  <cp:lastModifiedBy>kavyabpatel1532008@gmail.com</cp:lastModifiedBy>
  <cp:revision>48</cp:revision>
  <dcterms:created xsi:type="dcterms:W3CDTF">2025-03-27T15:38:47Z</dcterms:created>
  <dcterms:modified xsi:type="dcterms:W3CDTF">2025-05-19T06:22:26Z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